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840B-DC23-4DCE-8666-0150F1972C4E}" type="datetimeFigureOut">
              <a:rPr lang="ru-RU" smtClean="0"/>
              <a:pPr/>
              <a:t>23.07.2016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8C70-3860-4477-931C-2297472F5C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772816"/>
            <a:ext cx="54726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Уважаемый Родитель!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тебя есть семья, которую ты ценишь.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тебя есть любовь и дружба,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которыми ты дорожишь…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Настроение-дня-дружб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2348880"/>
            <a:ext cx="2976331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EI2E2H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6136" y="332657"/>
            <a:ext cx="2952328" cy="19651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n-safe-hands-by-56grad-Ronald-Downloaded-from-500p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581128"/>
            <a:ext cx="3024336" cy="2016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540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Есть цели, к которым ты идешь..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69269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Есть дом, в котором тебя ждут…</a:t>
            </a:r>
          </a:p>
        </p:txBody>
      </p:sp>
      <p:pic>
        <p:nvPicPr>
          <p:cNvPr id="5" name="Рисунок 4" descr="65e5948c-c902-4099-9d36-eea3081dc1d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636912"/>
            <a:ext cx="3600400" cy="2398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388d611870c17964c47190b28451be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340768"/>
            <a:ext cx="4320481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491880" y="5013176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….Земля, на которой живут твои родители и живешь ты!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852936"/>
            <a:ext cx="8676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Появились силы, которые хотят отнять все это у твоего ребенка!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96136" y="908720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говорят ему…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40152" y="191683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«Жить скучно!»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36096" y="270892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«Ты никому не нужен!»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51512" y="4077072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«Твоя земля – помойка и всё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надо уничтожить!!»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77056495634d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692696"/>
            <a:ext cx="4968552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780928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КОМУ ПОВЕРИТ РЕБЕНОК?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76672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Родитель!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Твое будущее, будущее твоей семьи, будущее твоей страны – в твоих руках!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zemnoyy-yshar-v-rukah-kartinki-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132855"/>
            <a:ext cx="4824536" cy="4629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04664"/>
            <a:ext cx="72728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Научи своего ребенка видеть ценности!</a:t>
            </a: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БУДЬ РЯДОМ С НИМ!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328872875_family-portrait1-e13636938476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420888"/>
            <a:ext cx="6667500" cy="388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122</Words>
  <Application>Microsoft Office PowerPoint</Application>
  <PresentationFormat>Экран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creator>HP</dc:creator>
  <cp:lastModifiedBy>HP</cp:lastModifiedBy>
  <cp:revision>12</cp:revision>
  <dcterms:created xsi:type="dcterms:W3CDTF">2016-07-23T17:32:42Z</dcterms:created>
  <dcterms:modified xsi:type="dcterms:W3CDTF">2016-07-23T19:15:49Z</dcterms:modified>
</cp:coreProperties>
</file>